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73" r:id="rId4"/>
    <p:sldId id="265" r:id="rId5"/>
    <p:sldId id="272" r:id="rId6"/>
    <p:sldId id="260" r:id="rId7"/>
    <p:sldId id="258" r:id="rId8"/>
    <p:sldId id="259" r:id="rId9"/>
    <p:sldId id="266" r:id="rId10"/>
    <p:sldId id="267" r:id="rId11"/>
    <p:sldId id="268" r:id="rId12"/>
    <p:sldId id="274" r:id="rId13"/>
    <p:sldId id="270" r:id="rId14"/>
    <p:sldId id="271" r:id="rId15"/>
    <p:sldId id="276" r:id="rId16"/>
    <p:sldId id="277" r:id="rId17"/>
    <p:sldId id="278" r:id="rId18"/>
    <p:sldId id="279" r:id="rId19"/>
    <p:sldId id="281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4A5AA-EDBC-4E43-AEC1-3C4166C488AB}" type="datetimeFigureOut">
              <a:rPr lang="es-CL" smtClean="0"/>
              <a:t>27-01-2025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F56EA-287F-498A-8E89-D8FBE0031E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2118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F56EA-287F-498A-8E89-D8FBE0031E33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5382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7F32-163E-43B4-A692-8BA2C0BF2BA2}" type="datetimeFigureOut">
              <a:rPr lang="es-CL" smtClean="0"/>
              <a:t>27-01-2025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68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7F32-163E-43B4-A692-8BA2C0BF2BA2}" type="datetimeFigureOut">
              <a:rPr lang="es-CL" smtClean="0"/>
              <a:t>27-01-2025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6100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7F32-163E-43B4-A692-8BA2C0BF2BA2}" type="datetimeFigureOut">
              <a:rPr lang="es-CL" smtClean="0"/>
              <a:t>27-01-2025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36983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7F32-163E-43B4-A692-8BA2C0BF2BA2}" type="datetimeFigureOut">
              <a:rPr lang="es-CL" smtClean="0"/>
              <a:t>27-01-2025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6319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7F32-163E-43B4-A692-8BA2C0BF2BA2}" type="datetimeFigureOut">
              <a:rPr lang="es-CL" smtClean="0"/>
              <a:t>27-01-2025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397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7F32-163E-43B4-A692-8BA2C0BF2BA2}" type="datetimeFigureOut">
              <a:rPr lang="es-CL" smtClean="0"/>
              <a:t>27-01-2025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414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7F32-163E-43B4-A692-8BA2C0BF2BA2}" type="datetimeFigureOut">
              <a:rPr lang="es-CL" smtClean="0"/>
              <a:t>27-01-2025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774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7F32-163E-43B4-A692-8BA2C0BF2BA2}" type="datetimeFigureOut">
              <a:rPr lang="es-CL" smtClean="0"/>
              <a:t>27-01-2025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3820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7F32-163E-43B4-A692-8BA2C0BF2BA2}" type="datetimeFigureOut">
              <a:rPr lang="es-CL" smtClean="0"/>
              <a:t>27-01-2025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6489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7B87F32-163E-43B4-A692-8BA2C0BF2BA2}" type="datetimeFigureOut">
              <a:rPr lang="es-CL" smtClean="0"/>
              <a:t>27-01-2025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2152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7F32-163E-43B4-A692-8BA2C0BF2BA2}" type="datetimeFigureOut">
              <a:rPr lang="es-CL" smtClean="0"/>
              <a:t>27-01-2025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765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7B87F32-163E-43B4-A692-8BA2C0BF2BA2}" type="datetimeFigureOut">
              <a:rPr lang="es-CL" smtClean="0"/>
              <a:t>27-01-2025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621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95347-C49F-E699-4910-10F998677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Avances semana 2 y 3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30427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D0306-38CD-8AC6-B230-262370D0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Setup</a:t>
            </a:r>
            <a:r>
              <a:rPr lang="es-MX" dirty="0"/>
              <a:t> </a:t>
            </a:r>
            <a:r>
              <a:rPr lang="es-MX" dirty="0" err="1"/>
              <a:t>alcande</a:t>
            </a:r>
            <a:r>
              <a:rPr lang="es-MX" dirty="0"/>
              <a:t> </a:t>
            </a:r>
            <a:r>
              <a:rPr lang="es-MX" dirty="0" err="1"/>
              <a:t>ToF</a:t>
            </a:r>
            <a:r>
              <a:rPr lang="es-MX" dirty="0"/>
              <a:t> interior y exterior</a:t>
            </a:r>
            <a:endParaRPr lang="es-CL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61802D4-8573-3894-EC5B-365BC2AE9C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8FA5F4A-C197-C3F4-B324-D1D6AEC1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21" y="2430194"/>
            <a:ext cx="4805208" cy="26904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73F4CAC-458E-7DDA-13EB-6A923455B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871" y="2430194"/>
            <a:ext cx="4805208" cy="271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76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38F80-A243-31BA-65A6-7717CC5E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 interior</a:t>
            </a:r>
            <a:endParaRPr lang="es-CL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F2CC4904-60A3-93B3-8067-0CDA44EDB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s-MX" dirty="0"/>
              <a:t>Alcance </a:t>
            </a:r>
            <a:r>
              <a:rPr lang="es-MX" dirty="0" err="1"/>
              <a:t>mín</a:t>
            </a:r>
            <a:r>
              <a:rPr lang="es-MX" dirty="0"/>
              <a:t> establecido por documentación (0.3m):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53F482F-BDB7-7A4F-621B-BB2FCD3F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25" y="2348111"/>
            <a:ext cx="4335784" cy="3035050"/>
          </a:xfrm>
          <a:prstGeom prst="rect">
            <a:avLst/>
          </a:prstGeom>
        </p:spPr>
      </p:pic>
      <p:pic>
        <p:nvPicPr>
          <p:cNvPr id="8" name="Imagen 7" descr="Imagen que contiene interior, tabla, silla, computadora&#10;&#10;Descripción generada automáticamente">
            <a:extLst>
              <a:ext uri="{FF2B5EF4-FFF2-40B4-BE49-F238E27FC236}">
                <a16:creationId xmlns:a16="http://schemas.microsoft.com/office/drawing/2014/main" id="{ED434A5F-5A34-C892-8B17-9894C905B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203" y="2348111"/>
            <a:ext cx="3995861" cy="30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B2967-7CEE-A68D-95F8-E87B9B46A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9103E0-F8B3-DF6C-2319-21621315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 interior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D74041-F519-DD4B-40C8-C1B2BED58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Alcance mín. real (0.2m):</a:t>
            </a:r>
            <a:endParaRPr lang="es-CL" dirty="0"/>
          </a:p>
          <a:p>
            <a:endParaRPr lang="es-CL" dirty="0"/>
          </a:p>
        </p:txBody>
      </p:sp>
      <p:pic>
        <p:nvPicPr>
          <p:cNvPr id="6" name="Imagen 5" descr="Un dinosaurio de juguete&#10;&#10;Descripción generada automáticamente con confianza baja">
            <a:extLst>
              <a:ext uri="{FF2B5EF4-FFF2-40B4-BE49-F238E27FC236}">
                <a16:creationId xmlns:a16="http://schemas.microsoft.com/office/drawing/2014/main" id="{C73DB333-5BCB-33D3-C47B-F2F514344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33" y="2811921"/>
            <a:ext cx="4689074" cy="26363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2271FA5-06A8-0514-B52B-A0B516F2C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98" y="2811921"/>
            <a:ext cx="4843370" cy="256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2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6395-3D45-A0A7-DD02-A529EE9F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6491C-31C8-6820-732A-52B8B1845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 interior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5B29C7-43A3-50C5-7285-768F88D57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Alcance máximo real (4m):</a:t>
            </a:r>
            <a:endParaRPr lang="es-CL" dirty="0"/>
          </a:p>
          <a:p>
            <a:endParaRPr lang="es-CL" dirty="0"/>
          </a:p>
        </p:txBody>
      </p:sp>
      <p:pic>
        <p:nvPicPr>
          <p:cNvPr id="5" name="Imagen 4" descr="Una sala de estar&#10;&#10;Descripción generada automáticamente con confianza media">
            <a:extLst>
              <a:ext uri="{FF2B5EF4-FFF2-40B4-BE49-F238E27FC236}">
                <a16:creationId xmlns:a16="http://schemas.microsoft.com/office/drawing/2014/main" id="{85D6240D-AB66-0DE0-48A8-73823542D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064" y="2811922"/>
            <a:ext cx="4596580" cy="25843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4CB579E-0B19-729A-CFFB-19427EFE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36" y="2811922"/>
            <a:ext cx="4755433" cy="26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34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B077E-519A-6883-03F8-AF5042585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C6D90-F4D2-D12B-2995-BA143BF82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 exterior</a:t>
            </a:r>
            <a:endParaRPr lang="es-CL" dirty="0"/>
          </a:p>
        </p:txBody>
      </p:sp>
      <p:pic>
        <p:nvPicPr>
          <p:cNvPr id="5" name="Marcador de contenido 4" descr="Un dinosaurio de juguete&#10;&#10;Descripción generada automáticamente con confianza baja">
            <a:extLst>
              <a:ext uri="{FF2B5EF4-FFF2-40B4-BE49-F238E27FC236}">
                <a16:creationId xmlns:a16="http://schemas.microsoft.com/office/drawing/2014/main" id="{14BC2BB4-D1E3-680F-4546-A1351F006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35515"/>
            <a:ext cx="4290937" cy="2412479"/>
          </a:xfr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C31D4E-93AD-28DB-D067-15C57488A430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Alcance </a:t>
            </a:r>
            <a:r>
              <a:rPr lang="es-MX" dirty="0" err="1"/>
              <a:t>mín</a:t>
            </a:r>
            <a:r>
              <a:rPr lang="es-MX" dirty="0"/>
              <a:t> establecido por documentación (0.3m):</a:t>
            </a:r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D3D9ABD-E069-0470-1A8E-5567B7561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313" y="2662176"/>
            <a:ext cx="4869367" cy="255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6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84241-E14B-9D8A-0267-D042B5F5C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F718F-27A4-DF53-C04E-1F6A7E64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 exterior</a:t>
            </a:r>
            <a:endParaRPr lang="es-CL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6E34275-00C1-FA03-7C9D-9327C5247F9B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Alcance </a:t>
            </a:r>
            <a:r>
              <a:rPr lang="es-MX" dirty="0" err="1"/>
              <a:t>máx</a:t>
            </a:r>
            <a:r>
              <a:rPr lang="es-MX" dirty="0"/>
              <a:t> establecido por documentación (8.3m):</a:t>
            </a:r>
            <a:endParaRPr lang="es-CL" dirty="0"/>
          </a:p>
        </p:txBody>
      </p:sp>
      <p:pic>
        <p:nvPicPr>
          <p:cNvPr id="9" name="Marcador de contenido 8" descr="Vista de una calle&#10;&#10;Descripción generada automáticamente con confianza media">
            <a:extLst>
              <a:ext uri="{FF2B5EF4-FFF2-40B4-BE49-F238E27FC236}">
                <a16:creationId xmlns:a16="http://schemas.microsoft.com/office/drawing/2014/main" id="{058A5C21-1BAF-34D4-64BC-3BD1C4ED9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572910"/>
            <a:ext cx="4869367" cy="2737687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CE75139-960F-4A1B-491E-91DC494A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476" y="2572910"/>
            <a:ext cx="3879531" cy="291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54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32FA1-7CC7-15B5-1ED0-85CBA42B0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B8FB3A-C989-D911-B958-CCFD267B7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 exterior</a:t>
            </a:r>
            <a:endParaRPr lang="es-CL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6040CF4-815A-A8A8-FD56-762CC1A75D57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Alcance </a:t>
            </a:r>
            <a:r>
              <a:rPr lang="es-MX" dirty="0" err="1"/>
              <a:t>mín</a:t>
            </a:r>
            <a:r>
              <a:rPr lang="es-MX" dirty="0"/>
              <a:t> real (0.2m):</a:t>
            </a:r>
            <a:endParaRPr lang="es-CL" dirty="0"/>
          </a:p>
        </p:txBody>
      </p:sp>
      <p:pic>
        <p:nvPicPr>
          <p:cNvPr id="7" name="Imagen 6" descr="Un dinosaurio de juguete&#10;&#10;Descripción generada automáticamente con confianza baja">
            <a:extLst>
              <a:ext uri="{FF2B5EF4-FFF2-40B4-BE49-F238E27FC236}">
                <a16:creationId xmlns:a16="http://schemas.microsoft.com/office/drawing/2014/main" id="{5DDEC6FD-2BF9-7D0B-864B-FE93D4928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90755"/>
            <a:ext cx="4586748" cy="25787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66ECEEE-238F-FDE9-6E44-C4E864467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690755"/>
            <a:ext cx="5477352" cy="257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48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69538-0C09-0547-6F60-812FA957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94F4EC-7711-9F54-5EB3-4F922F7B8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 exterior</a:t>
            </a:r>
            <a:endParaRPr lang="es-CL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12043E4-93EA-AA99-A8BE-13BFF96B17FF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Alcance </a:t>
            </a:r>
            <a:r>
              <a:rPr lang="es-MX" dirty="0" err="1"/>
              <a:t>máx</a:t>
            </a:r>
            <a:r>
              <a:rPr lang="es-MX" dirty="0"/>
              <a:t> real(8.1m):</a:t>
            </a:r>
            <a:endParaRPr lang="es-CL" dirty="0"/>
          </a:p>
        </p:txBody>
      </p:sp>
      <p:pic>
        <p:nvPicPr>
          <p:cNvPr id="7" name="Imagen 6" descr="Una calle con coches&#10;&#10;Descripción generada automáticamente con confianza media">
            <a:extLst>
              <a:ext uri="{FF2B5EF4-FFF2-40B4-BE49-F238E27FC236}">
                <a16:creationId xmlns:a16="http://schemas.microsoft.com/office/drawing/2014/main" id="{E7EF213F-CF16-EE01-9EDC-E5D541FFA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5" y="2630783"/>
            <a:ext cx="4892532" cy="275071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DA49743-727E-F3E4-F15D-942DB4F08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268" y="2630783"/>
            <a:ext cx="4372736" cy="27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BFF39-2552-406C-9F20-0BF78C210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Alcance óptimo: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FBEDED-4670-2F02-2374-F209DEB01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Interior (2m)                                                                         Exterior (2m):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181CD5-EFB3-30E8-C674-D5E6B777F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72" y="2644543"/>
            <a:ext cx="4660490" cy="24760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58FD6B4-E2A8-22E4-2E82-21F0829AB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709" y="2578290"/>
            <a:ext cx="5413579" cy="253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10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BC618-AD65-A763-BD34-F98F4579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Toma de datos Ariel semana 3</a:t>
            </a:r>
            <a:endParaRPr lang="es-CL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E33D6F5-09C0-269A-5ED5-EEE9FCA16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187F57B-59E1-A4AC-B57C-4CFE7AE71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464" y="2223566"/>
            <a:ext cx="4280146" cy="33935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6E7578A-6F29-A1FF-5D0D-9FD3ECB41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23565"/>
            <a:ext cx="4248150" cy="339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77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09C2A4-E53C-2F81-503D-B94ADE377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D3C7D1-604D-4B97-D28F-A58A49F7E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Corregir errores anteriores de calibración cámara </a:t>
            </a:r>
            <a:r>
              <a:rPr lang="es-MX" dirty="0" err="1"/>
              <a:t>ToF</a:t>
            </a:r>
            <a:r>
              <a:rPr lang="es-MX" dirty="0"/>
              <a:t> y RGB.</a:t>
            </a:r>
          </a:p>
          <a:p>
            <a:r>
              <a:rPr lang="es-MX" dirty="0"/>
              <a:t>Ayudar en recolección de datos cámara polarización.</a:t>
            </a:r>
          </a:p>
          <a:p>
            <a:r>
              <a:rPr lang="es-MX" dirty="0"/>
              <a:t>Probar el verdadero alcance de la cámara </a:t>
            </a:r>
            <a:r>
              <a:rPr lang="es-MX" dirty="0" err="1"/>
              <a:t>ToF</a:t>
            </a:r>
            <a:r>
              <a:rPr lang="es-MX" dirty="0"/>
              <a:t> en interior y en exterior.</a:t>
            </a:r>
          </a:p>
          <a:p>
            <a:r>
              <a:rPr lang="es-MX" dirty="0"/>
              <a:t>Revisar documentación sobre velocidad de la cámara </a:t>
            </a:r>
            <a:r>
              <a:rPr lang="es-MX" dirty="0" err="1"/>
              <a:t>ToF</a:t>
            </a:r>
            <a:r>
              <a:rPr lang="es-MX" dirty="0"/>
              <a:t>.</a:t>
            </a:r>
          </a:p>
          <a:p>
            <a:r>
              <a:rPr lang="es-MX" dirty="0"/>
              <a:t>Encontrar forma de superponer nubes de puntos con </a:t>
            </a:r>
            <a:r>
              <a:rPr lang="es-MX" dirty="0" err="1"/>
              <a:t>qr</a:t>
            </a:r>
            <a:r>
              <a:rPr lang="es-MX" dirty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83837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71ED4-E0E8-0645-E4F2-116B88C46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 extra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21A53E-E1F5-03BF-BEFD-2ED3F391F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Velocidad máxima:                                                    Uso de </a:t>
            </a:r>
            <a:r>
              <a:rPr lang="es-MX" dirty="0" err="1"/>
              <a:t>qr</a:t>
            </a:r>
            <a:r>
              <a:rPr lang="es-MX" dirty="0"/>
              <a:t> para unir nube de puntos</a:t>
            </a:r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27E8CA9-5CBC-B1B3-E1A8-06E723F82470}"/>
              </a:ext>
            </a:extLst>
          </p:cNvPr>
          <p:cNvSpPr txBox="1"/>
          <p:nvPr/>
        </p:nvSpPr>
        <p:spPr>
          <a:xfrm>
            <a:off x="792727" y="5654302"/>
            <a:ext cx="4546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https://ieeexplore.ieee.org/stamp/stamp.jsp?arnumber=10122518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B58DD3-466D-3AA5-08E5-ABC26734F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28" y="2263279"/>
            <a:ext cx="3106840" cy="345008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38637D7-3DFF-4833-7B56-7EEAA1C7D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529" y="2714414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B8662F0-9891-1C10-9B9F-79AC944963E2}"/>
              </a:ext>
            </a:extLst>
          </p:cNvPr>
          <p:cNvSpPr txBox="1"/>
          <p:nvPr/>
        </p:nvSpPr>
        <p:spPr>
          <a:xfrm>
            <a:off x="5662645" y="5545928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https://temugeb.github.io/python/computer_vision/2021/06/15/QR-Code_Orientation.html</a:t>
            </a:r>
          </a:p>
        </p:txBody>
      </p:sp>
    </p:spTree>
    <p:extLst>
      <p:ext uri="{BB962C8B-B14F-4D97-AF65-F5344CB8AC3E}">
        <p14:creationId xmlns:p14="http://schemas.microsoft.com/office/powerpoint/2010/main" val="368579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EA2C0-DAF9-9D36-42A1-1BE74E83F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CCD01E-1248-03C1-969B-36C761C9F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Revisión causa de errores</a:t>
            </a:r>
            <a:endParaRPr lang="es-C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F0F536F-4B93-EE2F-32BB-937A2186C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0408"/>
          <a:stretch/>
        </p:blipFill>
        <p:spPr>
          <a:xfrm>
            <a:off x="3303953" y="1993747"/>
            <a:ext cx="5584094" cy="344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07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9A35DD-6131-0B52-F676-7310294E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Revisión causa de errores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DFB6D9-6FED-9D29-84AF-EB5BF857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45734"/>
            <a:ext cx="10058400" cy="4023360"/>
          </a:xfrm>
        </p:spPr>
        <p:txBody>
          <a:bodyPr/>
          <a:lstStyle/>
          <a:p>
            <a:r>
              <a:rPr lang="es-MX" dirty="0"/>
              <a:t>Comparación escenario original con nubes de puntos a distinta distancia.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4D77A6-1711-B51C-6E99-46DB292010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87"/>
          <a:stretch/>
        </p:blipFill>
        <p:spPr>
          <a:xfrm>
            <a:off x="1066800" y="2697652"/>
            <a:ext cx="4557252" cy="27001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9D58D7-51C6-8ECA-653E-C07A63BB5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44" y="2731024"/>
            <a:ext cx="4019857" cy="27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0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E320A-E6EB-1629-0BE3-70A9481E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Revisión causa de </a:t>
            </a:r>
            <a:r>
              <a:rPr lang="es-MX" dirty="0" err="1"/>
              <a:t>errrores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F6D7FE-20BF-E361-F9D2-172F966E5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76" y="2271840"/>
            <a:ext cx="4432353" cy="284880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A41956B-4015-3778-1D51-53A3D2686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012" y="2271840"/>
            <a:ext cx="5025073" cy="284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3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BE66-7A11-76B6-1FA5-251B6C00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Objetos a usar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9AC0E3-307B-A621-B0BB-97F1B8C2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55" y="1806450"/>
            <a:ext cx="5314489" cy="400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0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76E7F9-77C0-A8BF-385D-495FBDFBF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Setup</a:t>
            </a:r>
            <a:r>
              <a:rPr lang="es-MX" dirty="0"/>
              <a:t> de cámaras para calibración</a:t>
            </a:r>
            <a:endParaRPr lang="es-CL" dirty="0"/>
          </a:p>
        </p:txBody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1AA46254-B24C-4E2F-130B-C8AFBBD3A6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F8C0B42A-7471-4714-F2B7-57F4D898FE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A3C10E13-C51D-8F2A-865D-021BB93D6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920A82-ECC2-B308-92C4-5DAA549E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18084"/>
            <a:ext cx="4170260" cy="313623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4EAABF2-8ED6-C69B-8739-F3847689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8120"/>
            <a:ext cx="4874984" cy="273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3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21BDA-5AD8-ED05-025E-F79BCB46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 calibración.</a:t>
            </a:r>
            <a:endParaRPr lang="es-CL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4E39D328-B47B-EAAF-91FA-3212701F78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2DBD7C-F882-DE83-FBFA-4418123F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22" y="2392901"/>
            <a:ext cx="4696927" cy="31041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49AD9E5-F359-4CB3-0FCD-15BEBD678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451" y="2317912"/>
            <a:ext cx="4696927" cy="317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91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2B20D8-971C-C1FB-08B4-38B42C898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Toma de datos Ariel</a:t>
            </a:r>
            <a:endParaRPr lang="es-CL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9279380-1AF9-7C41-B01C-CEB67F0B2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5021" y="1846263"/>
            <a:ext cx="5302284" cy="4022725"/>
          </a:xfr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930E98E9-4D1A-2DB5-4ABB-F4A48EFA0A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27840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265</TotalTime>
  <Words>233</Words>
  <Application>Microsoft Office PowerPoint</Application>
  <PresentationFormat>Panorámica</PresentationFormat>
  <Paragraphs>38</Paragraphs>
  <Slides>20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Retrospección</vt:lpstr>
      <vt:lpstr>Avances semana 2 y 3</vt:lpstr>
      <vt:lpstr>Objetivos</vt:lpstr>
      <vt:lpstr>Revisión causa de errores</vt:lpstr>
      <vt:lpstr>Revisión causa de errores</vt:lpstr>
      <vt:lpstr>Revisión causa de errrores</vt:lpstr>
      <vt:lpstr>Objetos a usar</vt:lpstr>
      <vt:lpstr>Setup de cámaras para calibración</vt:lpstr>
      <vt:lpstr>Resultados calibración.</vt:lpstr>
      <vt:lpstr>Toma de datos Ariel</vt:lpstr>
      <vt:lpstr>Setup alcande ToF interior y exterior</vt:lpstr>
      <vt:lpstr>Resultados interior</vt:lpstr>
      <vt:lpstr>Resultados interior</vt:lpstr>
      <vt:lpstr>Resultados interior</vt:lpstr>
      <vt:lpstr>Resultados exterior</vt:lpstr>
      <vt:lpstr>Resultados exterior</vt:lpstr>
      <vt:lpstr>Resultados exterior</vt:lpstr>
      <vt:lpstr>Resultados exterior</vt:lpstr>
      <vt:lpstr>Alcance óptimo:</vt:lpstr>
      <vt:lpstr>Toma de datos Ariel semana 3</vt:lpstr>
      <vt:lpstr>Objetivos extra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 Ignacio Bugueño Córdova (samuel.bugueno)</dc:creator>
  <cp:lastModifiedBy>Samuel Ignacio Bugueño Córdova (samuel.bugueno)</cp:lastModifiedBy>
  <cp:revision>11</cp:revision>
  <dcterms:created xsi:type="dcterms:W3CDTF">2025-01-11T01:41:08Z</dcterms:created>
  <dcterms:modified xsi:type="dcterms:W3CDTF">2025-01-27T13:02:41Z</dcterms:modified>
</cp:coreProperties>
</file>